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100139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8BC0-4F14-4433-9E42-4EC0EEE4EB68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6E64D-4B2D-443E-BD38-7A01051AD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AF2D-B132-4BB9-A83C-7ED73CA51683}" type="datetimeFigureOut">
              <a:rPr lang="es-ES" smtClean="0"/>
              <a:pPr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CB65D-135E-45C6-869C-EC252F19E8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data.over-blog.com/450x338/5/06/73/36/archives/0/Carretilla-Elevado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259632" y="1412776"/>
            <a:ext cx="6120680" cy="3635376"/>
          </a:xfrm>
          <a:prstGeom prst="rect">
            <a:avLst/>
          </a:prstGeom>
          <a:noFill/>
        </p:spPr>
      </p:pic>
      <p:sp>
        <p:nvSpPr>
          <p:cNvPr id="3" name="2 Rectángulo redondeado"/>
          <p:cNvSpPr/>
          <p:nvPr/>
        </p:nvSpPr>
        <p:spPr>
          <a:xfrm>
            <a:off x="683568" y="1412776"/>
            <a:ext cx="2664296" cy="25922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i="1" dirty="0" smtClean="0">
                <a:solidFill>
                  <a:schemeClr val="tx1"/>
                </a:solidFill>
              </a:rPr>
              <a:t>85€</a:t>
            </a:r>
            <a:endParaRPr lang="es-ES" sz="11500" b="1" i="1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3568" y="260648"/>
            <a:ext cx="77746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b="1" i="1" dirty="0" smtClean="0">
                <a:solidFill>
                  <a:srgbClr val="FF0000"/>
                </a:solidFill>
              </a:rPr>
              <a:t>CARNET DE CARRETILLERO</a:t>
            </a:r>
            <a:endParaRPr lang="es-ES" sz="5400" dirty="0"/>
          </a:p>
        </p:txBody>
      </p:sp>
      <p:sp>
        <p:nvSpPr>
          <p:cNvPr id="5" name="4 Rectángulo"/>
          <p:cNvSpPr/>
          <p:nvPr/>
        </p:nvSpPr>
        <p:spPr>
          <a:xfrm>
            <a:off x="3419872" y="4869160"/>
            <a:ext cx="2520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>
                <a:solidFill>
                  <a:schemeClr val="tx1"/>
                </a:solidFill>
              </a:rPr>
              <a:t>INCLUYE:</a:t>
            </a:r>
          </a:p>
          <a:p>
            <a:r>
              <a:rPr lang="es-ES" b="1" i="1" dirty="0" smtClean="0">
                <a:solidFill>
                  <a:schemeClr val="tx1"/>
                </a:solidFill>
              </a:rPr>
              <a:t>-CLASES TEÓRICAS</a:t>
            </a:r>
          </a:p>
          <a:p>
            <a:r>
              <a:rPr lang="es-ES" b="1" i="1" dirty="0" smtClean="0">
                <a:solidFill>
                  <a:schemeClr val="tx1"/>
                </a:solidFill>
              </a:rPr>
              <a:t>-CLASES PRÁCTICAS</a:t>
            </a:r>
          </a:p>
          <a:p>
            <a:r>
              <a:rPr lang="es-ES" b="1" i="1" dirty="0" smtClean="0">
                <a:solidFill>
                  <a:schemeClr val="tx1"/>
                </a:solidFill>
              </a:rPr>
              <a:t>-MATERIAL DIDACTICO</a:t>
            </a:r>
          </a:p>
          <a:p>
            <a:r>
              <a:rPr lang="es-ES" b="1" i="1" dirty="0" smtClean="0">
                <a:solidFill>
                  <a:schemeClr val="tx1"/>
                </a:solidFill>
              </a:rPr>
              <a:t>-CARNET</a:t>
            </a:r>
          </a:p>
          <a:p>
            <a:r>
              <a:rPr lang="es-ES" b="1" i="1" dirty="0" smtClean="0">
                <a:solidFill>
                  <a:schemeClr val="tx1"/>
                </a:solidFill>
              </a:rPr>
              <a:t>-DIPLOMA</a:t>
            </a:r>
            <a:endParaRPr lang="es-ES" b="1" i="1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827584" y="1556792"/>
            <a:ext cx="2664296" cy="25922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i="1" dirty="0" smtClean="0">
                <a:solidFill>
                  <a:schemeClr val="tx1"/>
                </a:solidFill>
              </a:rPr>
              <a:t>85€</a:t>
            </a:r>
            <a:endParaRPr lang="es-ES" sz="115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CARNET DE CARRETILLERO</dc:title>
  <dc:creator>usuario</dc:creator>
  <cp:lastModifiedBy>usuario</cp:lastModifiedBy>
  <cp:revision>4</cp:revision>
  <dcterms:created xsi:type="dcterms:W3CDTF">2016-02-08T10:50:49Z</dcterms:created>
  <dcterms:modified xsi:type="dcterms:W3CDTF">2016-02-08T11:27:09Z</dcterms:modified>
</cp:coreProperties>
</file>